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715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0" roundtripDataSignature="AMtx7mjy0owDdWmeDlClGQapMvNBUUz+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80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70a38b13c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270a38b13c9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1"/>
          <p:cNvSpPr/>
          <p:nvPr/>
        </p:nvSpPr>
        <p:spPr>
          <a:xfrm>
            <a:off x="164592" y="121920"/>
            <a:ext cx="8814816" cy="2087880"/>
          </a:xfrm>
          <a:prstGeom prst="round2DiagRect">
            <a:avLst>
              <a:gd fmla="val 11807" name="adj1"/>
              <a:gd fmla="val 0" name="adj2"/>
            </a:avLst>
          </a:prstGeom>
          <a:solidFill>
            <a:srgbClr val="878878">
              <a:alpha val="64705"/>
            </a:srgbClr>
          </a:solidFill>
          <a:ln cap="rnd" cmpd="sng" w="11000">
            <a:solidFill>
              <a:srgbClr val="9B9F8D">
                <a:alpha val="87843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4" name="Google Shape;14;p21"/>
          <p:cNvSpPr txBox="1"/>
          <p:nvPr>
            <p:ph type="ctrTitle"/>
          </p:nvPr>
        </p:nvSpPr>
        <p:spPr>
          <a:xfrm>
            <a:off x="464234" y="317501"/>
            <a:ext cx="8229600" cy="184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228600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4800"/>
              <a:buFont typeface="Rockwell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1"/>
          <p:cNvSpPr txBox="1"/>
          <p:nvPr>
            <p:ph idx="1" type="subTitle"/>
          </p:nvPr>
        </p:nvSpPr>
        <p:spPr>
          <a:xfrm>
            <a:off x="2133600" y="2349500"/>
            <a:ext cx="6560234" cy="14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24687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240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SzPts val="1620"/>
              <a:buNone/>
              <a:defRPr/>
            </a:lvl2pPr>
            <a:lvl3pPr lvl="2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6" name="Google Shape;16;p21"/>
          <p:cNvSpPr txBox="1"/>
          <p:nvPr>
            <p:ph idx="10" type="dt"/>
          </p:nvPr>
        </p:nvSpPr>
        <p:spPr>
          <a:xfrm>
            <a:off x="5562600" y="5424170"/>
            <a:ext cx="30022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1"/>
          <p:cNvSpPr txBox="1"/>
          <p:nvPr>
            <p:ph idx="12" type="sldNum"/>
          </p:nvPr>
        </p:nvSpPr>
        <p:spPr>
          <a:xfrm>
            <a:off x="8638952" y="5424170"/>
            <a:ext cx="464288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sp>
        <p:nvSpPr>
          <p:cNvPr id="18" name="Google Shape;18;p21"/>
          <p:cNvSpPr txBox="1"/>
          <p:nvPr>
            <p:ph idx="11" type="ftr"/>
          </p:nvPr>
        </p:nvSpPr>
        <p:spPr>
          <a:xfrm>
            <a:off x="1600200" y="5424170"/>
            <a:ext cx="3907464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0"/>
          <p:cNvSpPr txBox="1"/>
          <p:nvPr>
            <p:ph type="title"/>
          </p:nvPr>
        </p:nvSpPr>
        <p:spPr>
          <a:xfrm>
            <a:off x="457200" y="21128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0"/>
          <p:cNvSpPr txBox="1"/>
          <p:nvPr>
            <p:ph idx="1" type="body"/>
          </p:nvPr>
        </p:nvSpPr>
        <p:spPr>
          <a:xfrm rot="5400000">
            <a:off x="2686050" y="-856986"/>
            <a:ext cx="37719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0"/>
              </a:spcBef>
              <a:spcAft>
                <a:spcPts val="0"/>
              </a:spcAft>
              <a:buSzPts val="1260"/>
              <a:buChar char="⦿"/>
              <a:defRPr/>
            </a:lvl1pPr>
            <a:lvl2pPr indent="-331469" lvl="1" marL="914400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0" type="dt"/>
          </p:nvPr>
        </p:nvSpPr>
        <p:spPr>
          <a:xfrm>
            <a:off x="5562600" y="5334000"/>
            <a:ext cx="30022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0"/>
          <p:cNvSpPr txBox="1"/>
          <p:nvPr>
            <p:ph idx="11" type="ftr"/>
          </p:nvPr>
        </p:nvSpPr>
        <p:spPr>
          <a:xfrm>
            <a:off x="1295400" y="5334000"/>
            <a:ext cx="4212264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0"/>
          <p:cNvSpPr txBox="1"/>
          <p:nvPr>
            <p:ph idx="12" type="sldNum"/>
          </p:nvPr>
        </p:nvSpPr>
        <p:spPr>
          <a:xfrm>
            <a:off x="8638952" y="5428807"/>
            <a:ext cx="464288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1"/>
          <p:cNvSpPr txBox="1"/>
          <p:nvPr>
            <p:ph type="title"/>
          </p:nvPr>
        </p:nvSpPr>
        <p:spPr>
          <a:xfrm rot="5400000">
            <a:off x="5219965" y="1638301"/>
            <a:ext cx="4876271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4600"/>
              <a:buFont typeface="Rockwel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1"/>
          <p:cNvSpPr txBox="1"/>
          <p:nvPr>
            <p:ph idx="1" type="body"/>
          </p:nvPr>
        </p:nvSpPr>
        <p:spPr>
          <a:xfrm rot="5400000">
            <a:off x="1028965" y="-342900"/>
            <a:ext cx="4876271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0"/>
              </a:spcBef>
              <a:spcAft>
                <a:spcPts val="0"/>
              </a:spcAft>
              <a:buSzPts val="1260"/>
              <a:buChar char="⦿"/>
              <a:defRPr/>
            </a:lvl1pPr>
            <a:lvl2pPr indent="-331469" lvl="1" marL="914400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6" name="Google Shape;86;p31"/>
          <p:cNvSpPr txBox="1"/>
          <p:nvPr>
            <p:ph idx="10" type="dt"/>
          </p:nvPr>
        </p:nvSpPr>
        <p:spPr>
          <a:xfrm>
            <a:off x="5562600" y="5334000"/>
            <a:ext cx="30022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31"/>
          <p:cNvSpPr txBox="1"/>
          <p:nvPr>
            <p:ph idx="11" type="ftr"/>
          </p:nvPr>
        </p:nvSpPr>
        <p:spPr>
          <a:xfrm>
            <a:off x="1295400" y="5334000"/>
            <a:ext cx="4212264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1"/>
          <p:cNvSpPr txBox="1"/>
          <p:nvPr>
            <p:ph idx="12" type="sldNum"/>
          </p:nvPr>
        </p:nvSpPr>
        <p:spPr>
          <a:xfrm>
            <a:off x="8638952" y="5428807"/>
            <a:ext cx="464288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2"/>
          <p:cNvSpPr/>
          <p:nvPr/>
        </p:nvSpPr>
        <p:spPr>
          <a:xfrm>
            <a:off x="588392" y="1187157"/>
            <a:ext cx="8001000" cy="76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rotWithShape="0" algn="tl" dir="5400000" dist="12900">
              <a:srgbClr val="000000">
                <a:alpha val="7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1" name="Google Shape;21;p22"/>
          <p:cNvSpPr txBox="1"/>
          <p:nvPr>
            <p:ph type="title"/>
          </p:nvPr>
        </p:nvSpPr>
        <p:spPr>
          <a:xfrm>
            <a:off x="457200" y="21128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2"/>
          <p:cNvSpPr txBox="1"/>
          <p:nvPr>
            <p:ph idx="1" type="body"/>
          </p:nvPr>
        </p:nvSpPr>
        <p:spPr>
          <a:xfrm>
            <a:off x="457200" y="1371864"/>
            <a:ext cx="8229600" cy="37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0"/>
              </a:spcBef>
              <a:spcAft>
                <a:spcPts val="0"/>
              </a:spcAft>
              <a:buSzPts val="1260"/>
              <a:buChar char="⦿"/>
              <a:defRPr/>
            </a:lvl1pPr>
            <a:lvl2pPr indent="-331469" lvl="1" marL="914400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3" name="Google Shape;23;p22"/>
          <p:cNvSpPr txBox="1"/>
          <p:nvPr>
            <p:ph idx="10" type="dt"/>
          </p:nvPr>
        </p:nvSpPr>
        <p:spPr>
          <a:xfrm>
            <a:off x="5562600" y="5334000"/>
            <a:ext cx="30022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2"/>
          <p:cNvSpPr txBox="1"/>
          <p:nvPr>
            <p:ph idx="11" type="ftr"/>
          </p:nvPr>
        </p:nvSpPr>
        <p:spPr>
          <a:xfrm>
            <a:off x="1295400" y="5334000"/>
            <a:ext cx="4212264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2"/>
          <p:cNvSpPr txBox="1"/>
          <p:nvPr>
            <p:ph idx="12" type="sldNum"/>
          </p:nvPr>
        </p:nvSpPr>
        <p:spPr>
          <a:xfrm>
            <a:off x="8638952" y="5428807"/>
            <a:ext cx="464288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showMasterSp="0" type="secHead">
  <p:cSld name="SECTION_HEADER">
    <p:bg>
      <p:bgPr>
        <a:solidFill>
          <a:schemeClr val="dk2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/>
          <p:nvPr/>
        </p:nvSpPr>
        <p:spPr>
          <a:xfrm>
            <a:off x="1000128" y="2722880"/>
            <a:ext cx="7406640" cy="76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rotWithShape="0" algn="tl" dir="5400000" dist="12900">
              <a:srgbClr val="000000">
                <a:alpha val="7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8" name="Google Shape;28;p23"/>
          <p:cNvSpPr txBox="1"/>
          <p:nvPr>
            <p:ph type="title"/>
          </p:nvPr>
        </p:nvSpPr>
        <p:spPr>
          <a:xfrm>
            <a:off x="722376" y="415192"/>
            <a:ext cx="7772400" cy="22758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10057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68BE6E"/>
              </a:buClr>
              <a:buSzPts val="4000"/>
              <a:buFont typeface="Rockwell"/>
              <a:buNone/>
              <a:defRPr b="1" sz="4000" cap="none">
                <a:solidFill>
                  <a:srgbClr val="68BE6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3"/>
          <p:cNvSpPr txBox="1"/>
          <p:nvPr>
            <p:ph idx="1" type="body"/>
          </p:nvPr>
        </p:nvSpPr>
        <p:spPr>
          <a:xfrm>
            <a:off x="722313" y="2739761"/>
            <a:ext cx="7772400" cy="1258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128000" wrap="square" tIns="45700">
            <a:normAutofit/>
          </a:bodyPr>
          <a:lstStyle>
            <a:lvl1pPr indent="-228600" lvl="0" marL="457200" algn="r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620"/>
              <a:buFont typeface="Rockwell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0" name="Google Shape;30;p23"/>
          <p:cNvSpPr txBox="1"/>
          <p:nvPr>
            <p:ph idx="10" type="dt"/>
          </p:nvPr>
        </p:nvSpPr>
        <p:spPr>
          <a:xfrm>
            <a:off x="5562600" y="5428058"/>
            <a:ext cx="30022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3"/>
          <p:cNvSpPr txBox="1"/>
          <p:nvPr>
            <p:ph idx="12" type="sldNum"/>
          </p:nvPr>
        </p:nvSpPr>
        <p:spPr>
          <a:xfrm>
            <a:off x="8638952" y="5428058"/>
            <a:ext cx="464288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sp>
        <p:nvSpPr>
          <p:cNvPr id="32" name="Google Shape;32;p23"/>
          <p:cNvSpPr txBox="1"/>
          <p:nvPr>
            <p:ph idx="11" type="ftr"/>
          </p:nvPr>
        </p:nvSpPr>
        <p:spPr>
          <a:xfrm>
            <a:off x="1600200" y="5428058"/>
            <a:ext cx="3907464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4"/>
          <p:cNvSpPr txBox="1"/>
          <p:nvPr>
            <p:ph type="title"/>
          </p:nvPr>
        </p:nvSpPr>
        <p:spPr>
          <a:xfrm>
            <a:off x="457200" y="21128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4"/>
          <p:cNvSpPr txBox="1"/>
          <p:nvPr>
            <p:ph idx="1" type="body"/>
          </p:nvPr>
        </p:nvSpPr>
        <p:spPr>
          <a:xfrm>
            <a:off x="457200" y="1371600"/>
            <a:ext cx="4038600" cy="37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3060" lvl="0" marL="457200" algn="l">
              <a:spcBef>
                <a:spcPts val="0"/>
              </a:spcBef>
              <a:spcAft>
                <a:spcPts val="0"/>
              </a:spcAft>
              <a:buSzPts val="1960"/>
              <a:buChar char="⦿"/>
              <a:defRPr sz="2800"/>
            </a:lvl1pPr>
            <a:lvl2pPr indent="-365760" lvl="1" marL="914400" algn="l">
              <a:spcBef>
                <a:spcPts val="400"/>
              </a:spcBef>
              <a:spcAft>
                <a:spcPts val="0"/>
              </a:spcAft>
              <a:buSzPts val="2160"/>
              <a:buFont typeface="Rockwell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6" name="Google Shape;36;p24"/>
          <p:cNvSpPr txBox="1"/>
          <p:nvPr>
            <p:ph idx="2" type="body"/>
          </p:nvPr>
        </p:nvSpPr>
        <p:spPr>
          <a:xfrm>
            <a:off x="4648200" y="1371600"/>
            <a:ext cx="4038600" cy="37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3060" lvl="0" marL="457200" algn="l">
              <a:spcBef>
                <a:spcPts val="0"/>
              </a:spcBef>
              <a:spcAft>
                <a:spcPts val="0"/>
              </a:spcAft>
              <a:buSzPts val="1960"/>
              <a:buChar char="⦿"/>
              <a:defRPr sz="2800"/>
            </a:lvl1pPr>
            <a:lvl2pPr indent="-365760" lvl="1" marL="914400" algn="l">
              <a:spcBef>
                <a:spcPts val="400"/>
              </a:spcBef>
              <a:spcAft>
                <a:spcPts val="0"/>
              </a:spcAft>
              <a:buSzPts val="2160"/>
              <a:buFont typeface="Rockwell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7" name="Google Shape;37;p24"/>
          <p:cNvSpPr txBox="1"/>
          <p:nvPr>
            <p:ph idx="10" type="dt"/>
          </p:nvPr>
        </p:nvSpPr>
        <p:spPr>
          <a:xfrm>
            <a:off x="5562600" y="5334000"/>
            <a:ext cx="30022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4"/>
          <p:cNvSpPr txBox="1"/>
          <p:nvPr>
            <p:ph idx="11" type="ftr"/>
          </p:nvPr>
        </p:nvSpPr>
        <p:spPr>
          <a:xfrm>
            <a:off x="1295400" y="5334000"/>
            <a:ext cx="4212264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4"/>
          <p:cNvSpPr txBox="1"/>
          <p:nvPr>
            <p:ph idx="12" type="sldNum"/>
          </p:nvPr>
        </p:nvSpPr>
        <p:spPr>
          <a:xfrm>
            <a:off x="8641080" y="5428807"/>
            <a:ext cx="464288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sp>
        <p:nvSpPr>
          <p:cNvPr id="40" name="Google Shape;40;p24"/>
          <p:cNvSpPr/>
          <p:nvPr/>
        </p:nvSpPr>
        <p:spPr>
          <a:xfrm>
            <a:off x="588392" y="1187157"/>
            <a:ext cx="8001000" cy="76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rotWithShape="0" algn="tl" dir="5400000" dist="12900">
              <a:srgbClr val="000000">
                <a:alpha val="7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5"/>
          <p:cNvSpPr/>
          <p:nvPr/>
        </p:nvSpPr>
        <p:spPr>
          <a:xfrm>
            <a:off x="616744" y="1804347"/>
            <a:ext cx="3749040" cy="76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rotWithShape="0" algn="tl" dir="5400000" dist="12900">
              <a:srgbClr val="000000">
                <a:alpha val="74901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3" name="Google Shape;43;p25"/>
          <p:cNvSpPr/>
          <p:nvPr/>
        </p:nvSpPr>
        <p:spPr>
          <a:xfrm>
            <a:off x="4800600" y="1804347"/>
            <a:ext cx="3749040" cy="76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rotWithShape="0" algn="tl" dir="5400000" dist="12900">
              <a:srgbClr val="000000">
                <a:alpha val="74901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4" name="Google Shape;44;p25"/>
          <p:cNvSpPr txBox="1"/>
          <p:nvPr>
            <p:ph type="title"/>
          </p:nvPr>
        </p:nvSpPr>
        <p:spPr>
          <a:xfrm>
            <a:off x="457200" y="209957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4600"/>
              <a:buFont typeface="Rockwel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5"/>
          <p:cNvSpPr txBox="1"/>
          <p:nvPr>
            <p:ph idx="1" type="body"/>
          </p:nvPr>
        </p:nvSpPr>
        <p:spPr>
          <a:xfrm>
            <a:off x="457200" y="1279261"/>
            <a:ext cx="4040188" cy="5331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540"/>
              <a:buNone/>
              <a:defRPr b="0" sz="2200" cap="none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800"/>
              <a:buFont typeface="Rockwell"/>
              <a:buNone/>
              <a:defRPr b="1" sz="2000"/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6" name="Google Shape;46;p25"/>
          <p:cNvSpPr txBox="1"/>
          <p:nvPr>
            <p:ph idx="2" type="body"/>
          </p:nvPr>
        </p:nvSpPr>
        <p:spPr>
          <a:xfrm>
            <a:off x="4645026" y="1279261"/>
            <a:ext cx="4041775" cy="5331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540"/>
              <a:buNone/>
              <a:defRPr b="0" sz="2200" cap="none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800"/>
              <a:buFont typeface="Rockwell"/>
              <a:buNone/>
              <a:defRPr b="1" sz="2000"/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3" type="body"/>
          </p:nvPr>
        </p:nvSpPr>
        <p:spPr>
          <a:xfrm>
            <a:off x="457200" y="1968500"/>
            <a:ext cx="4040188" cy="3284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6390" lvl="0" marL="457200" algn="l">
              <a:spcBef>
                <a:spcPts val="0"/>
              </a:spcBef>
              <a:spcAft>
                <a:spcPts val="0"/>
              </a:spcAft>
              <a:buSzPts val="1540"/>
              <a:buChar char="⦿"/>
              <a:defRPr sz="2200"/>
            </a:lvl1pPr>
            <a:lvl2pPr indent="-342900" lvl="1" marL="914400" algn="l">
              <a:spcBef>
                <a:spcPts val="400"/>
              </a:spcBef>
              <a:spcAft>
                <a:spcPts val="0"/>
              </a:spcAft>
              <a:buSzPts val="1800"/>
              <a:buFont typeface="Rockwell"/>
              <a:buChar char="•"/>
              <a:defRPr sz="2000"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8" name="Google Shape;48;p25"/>
          <p:cNvSpPr txBox="1"/>
          <p:nvPr>
            <p:ph idx="4" type="body"/>
          </p:nvPr>
        </p:nvSpPr>
        <p:spPr>
          <a:xfrm>
            <a:off x="4645026" y="1968500"/>
            <a:ext cx="4041775" cy="3284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6390" lvl="0" marL="457200" algn="l">
              <a:spcBef>
                <a:spcPts val="0"/>
              </a:spcBef>
              <a:spcAft>
                <a:spcPts val="0"/>
              </a:spcAft>
              <a:buSzPts val="1540"/>
              <a:buChar char="⦿"/>
              <a:defRPr sz="2200"/>
            </a:lvl1pPr>
            <a:lvl2pPr indent="-342900" lvl="1" marL="914400" algn="l">
              <a:spcBef>
                <a:spcPts val="400"/>
              </a:spcBef>
              <a:spcAft>
                <a:spcPts val="0"/>
              </a:spcAft>
              <a:buSzPts val="1800"/>
              <a:buFont typeface="Rockwell"/>
              <a:buChar char="•"/>
              <a:defRPr sz="2000"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0" type="dt"/>
          </p:nvPr>
        </p:nvSpPr>
        <p:spPr>
          <a:xfrm>
            <a:off x="5562600" y="5334000"/>
            <a:ext cx="30022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5"/>
          <p:cNvSpPr txBox="1"/>
          <p:nvPr>
            <p:ph idx="11" type="ftr"/>
          </p:nvPr>
        </p:nvSpPr>
        <p:spPr>
          <a:xfrm>
            <a:off x="1295400" y="5334000"/>
            <a:ext cx="4212264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2" type="sldNum"/>
          </p:nvPr>
        </p:nvSpPr>
        <p:spPr>
          <a:xfrm>
            <a:off x="8641080" y="5428807"/>
            <a:ext cx="464288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6"/>
          <p:cNvSpPr txBox="1"/>
          <p:nvPr>
            <p:ph type="title"/>
          </p:nvPr>
        </p:nvSpPr>
        <p:spPr>
          <a:xfrm>
            <a:off x="457200" y="211015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6"/>
          <p:cNvSpPr txBox="1"/>
          <p:nvPr>
            <p:ph idx="10" type="dt"/>
          </p:nvPr>
        </p:nvSpPr>
        <p:spPr>
          <a:xfrm>
            <a:off x="5562600" y="5334000"/>
            <a:ext cx="30022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6"/>
          <p:cNvSpPr txBox="1"/>
          <p:nvPr>
            <p:ph idx="11" type="ftr"/>
          </p:nvPr>
        </p:nvSpPr>
        <p:spPr>
          <a:xfrm>
            <a:off x="1295400" y="5334000"/>
            <a:ext cx="4212264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6"/>
          <p:cNvSpPr txBox="1"/>
          <p:nvPr>
            <p:ph idx="12" type="sldNum"/>
          </p:nvPr>
        </p:nvSpPr>
        <p:spPr>
          <a:xfrm>
            <a:off x="8638952" y="5428807"/>
            <a:ext cx="464288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sp>
        <p:nvSpPr>
          <p:cNvPr id="57" name="Google Shape;57;p26"/>
          <p:cNvSpPr/>
          <p:nvPr/>
        </p:nvSpPr>
        <p:spPr>
          <a:xfrm>
            <a:off x="588392" y="1187157"/>
            <a:ext cx="8001000" cy="76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rotWithShape="0" algn="tl" dir="5400000" dist="12900">
              <a:srgbClr val="000000">
                <a:alpha val="7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7"/>
          <p:cNvSpPr txBox="1"/>
          <p:nvPr>
            <p:ph idx="10" type="dt"/>
          </p:nvPr>
        </p:nvSpPr>
        <p:spPr>
          <a:xfrm>
            <a:off x="5562600" y="5334000"/>
            <a:ext cx="30022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7"/>
          <p:cNvSpPr txBox="1"/>
          <p:nvPr>
            <p:ph idx="11" type="ftr"/>
          </p:nvPr>
        </p:nvSpPr>
        <p:spPr>
          <a:xfrm>
            <a:off x="1295400" y="5334000"/>
            <a:ext cx="4212264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7"/>
          <p:cNvSpPr txBox="1"/>
          <p:nvPr>
            <p:ph idx="12" type="sldNum"/>
          </p:nvPr>
        </p:nvSpPr>
        <p:spPr>
          <a:xfrm>
            <a:off x="8638952" y="5428807"/>
            <a:ext cx="464288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showMasterSp="0" type="objTx">
  <p:cSld name="OBJECT_WITH_CAPTION_TEXT">
    <p:bg>
      <p:bgPr>
        <a:solidFill>
          <a:schemeClr val="dk2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8"/>
          <p:cNvSpPr/>
          <p:nvPr/>
        </p:nvSpPr>
        <p:spPr>
          <a:xfrm>
            <a:off x="5057552" y="881380"/>
            <a:ext cx="3749040" cy="76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rotWithShape="0" algn="tl" dir="5400000" dist="12900">
              <a:srgbClr val="000000">
                <a:alpha val="7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4" name="Google Shape;64;p28"/>
          <p:cNvSpPr txBox="1"/>
          <p:nvPr>
            <p:ph type="title"/>
          </p:nvPr>
        </p:nvSpPr>
        <p:spPr>
          <a:xfrm>
            <a:off x="4963136" y="254000"/>
            <a:ext cx="3931920" cy="63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2000"/>
              <a:buFont typeface="Rockwell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8"/>
          <p:cNvSpPr txBox="1"/>
          <p:nvPr>
            <p:ph idx="1" type="body"/>
          </p:nvPr>
        </p:nvSpPr>
        <p:spPr>
          <a:xfrm>
            <a:off x="4963136" y="922967"/>
            <a:ext cx="3931920" cy="8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080"/>
              <a:buFont typeface="Rockwell"/>
              <a:buNone/>
              <a:defRPr sz="1200"/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6" name="Google Shape;66;p28"/>
          <p:cNvSpPr txBox="1"/>
          <p:nvPr>
            <p:ph idx="2" type="body"/>
          </p:nvPr>
        </p:nvSpPr>
        <p:spPr>
          <a:xfrm>
            <a:off x="228600" y="1841500"/>
            <a:ext cx="8666456" cy="33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0840" lvl="0" marL="457200" algn="l">
              <a:spcBef>
                <a:spcPts val="0"/>
              </a:spcBef>
              <a:spcAft>
                <a:spcPts val="0"/>
              </a:spcAft>
              <a:buSzPts val="2240"/>
              <a:buChar char="⦿"/>
              <a:defRPr sz="3200"/>
            </a:lvl1pPr>
            <a:lvl2pPr indent="-388619" lvl="1" marL="914400" algn="l">
              <a:spcBef>
                <a:spcPts val="400"/>
              </a:spcBef>
              <a:spcAft>
                <a:spcPts val="0"/>
              </a:spcAft>
              <a:buSzPts val="2520"/>
              <a:buFont typeface="Rockwell"/>
              <a:buChar char="•"/>
              <a:defRPr sz="2800"/>
            </a:lvl2pPr>
            <a:lvl3pPr indent="-381000" lvl="2" marL="1371600" algn="l"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7" name="Google Shape;67;p28"/>
          <p:cNvSpPr txBox="1"/>
          <p:nvPr>
            <p:ph idx="10" type="dt"/>
          </p:nvPr>
        </p:nvSpPr>
        <p:spPr>
          <a:xfrm>
            <a:off x="5562600" y="5428058"/>
            <a:ext cx="30022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8"/>
          <p:cNvSpPr txBox="1"/>
          <p:nvPr>
            <p:ph idx="12" type="sldNum"/>
          </p:nvPr>
        </p:nvSpPr>
        <p:spPr>
          <a:xfrm>
            <a:off x="8638952" y="5428058"/>
            <a:ext cx="464288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sp>
        <p:nvSpPr>
          <p:cNvPr id="69" name="Google Shape;69;p28"/>
          <p:cNvSpPr txBox="1"/>
          <p:nvPr>
            <p:ph idx="11" type="ftr"/>
          </p:nvPr>
        </p:nvSpPr>
        <p:spPr>
          <a:xfrm>
            <a:off x="1600200" y="5428058"/>
            <a:ext cx="3907464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9"/>
          <p:cNvSpPr txBox="1"/>
          <p:nvPr>
            <p:ph type="title"/>
          </p:nvPr>
        </p:nvSpPr>
        <p:spPr>
          <a:xfrm>
            <a:off x="3040443" y="3937000"/>
            <a:ext cx="5486400" cy="5537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2000"/>
              <a:buFont typeface="Rockwell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9"/>
          <p:cNvSpPr txBox="1"/>
          <p:nvPr>
            <p:ph idx="1" type="body"/>
          </p:nvPr>
        </p:nvSpPr>
        <p:spPr>
          <a:xfrm>
            <a:off x="3040443" y="4490780"/>
            <a:ext cx="5486400" cy="760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0"/>
              </a:spcBef>
              <a:spcAft>
                <a:spcPts val="0"/>
              </a:spcAft>
              <a:buSzPts val="980"/>
              <a:buNone/>
              <a:defRPr sz="1400"/>
            </a:lvl1pPr>
            <a:lvl2pPr indent="-297180" lvl="1" marL="914400" algn="l">
              <a:spcBef>
                <a:spcPts val="400"/>
              </a:spcBef>
              <a:spcAft>
                <a:spcPts val="0"/>
              </a:spcAft>
              <a:buSzPts val="1080"/>
              <a:buFont typeface="Rockwell"/>
              <a:buChar char="•"/>
              <a:defRPr sz="1200"/>
            </a:lvl2pPr>
            <a:lvl3pPr indent="-292100" lvl="2" marL="1371600" algn="l">
              <a:spcBef>
                <a:spcPts val="400"/>
              </a:spcBef>
              <a:spcAft>
                <a:spcPts val="0"/>
              </a:spcAft>
              <a:buSzPts val="1000"/>
              <a:buChar char="●"/>
              <a:defRPr sz="1000"/>
            </a:lvl3pPr>
            <a:lvl4pPr indent="-285750" lvl="3" marL="1828800" algn="l">
              <a:spcBef>
                <a:spcPts val="40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algn="l">
              <a:spcBef>
                <a:spcPts val="40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3" name="Google Shape;73;p29"/>
          <p:cNvSpPr/>
          <p:nvPr>
            <p:ph idx="2" type="pic"/>
          </p:nvPr>
        </p:nvSpPr>
        <p:spPr>
          <a:xfrm>
            <a:off x="304800" y="208220"/>
            <a:ext cx="8534400" cy="3619500"/>
          </a:xfrm>
          <a:prstGeom prst="round2DiagRect">
            <a:avLst>
              <a:gd fmla="val 11403" name="adj1"/>
              <a:gd fmla="val 0" name="adj2"/>
            </a:avLst>
          </a:prstGeom>
          <a:solidFill>
            <a:srgbClr val="878878">
              <a:alpha val="64705"/>
            </a:srgbClr>
          </a:solidFill>
          <a:ln cap="rnd" cmpd="sng" w="11000">
            <a:solidFill>
              <a:srgbClr val="9B9F8D">
                <a:alpha val="87843"/>
              </a:srgb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p29"/>
          <p:cNvSpPr txBox="1"/>
          <p:nvPr>
            <p:ph idx="10" type="dt"/>
          </p:nvPr>
        </p:nvSpPr>
        <p:spPr>
          <a:xfrm>
            <a:off x="5562600" y="5424170"/>
            <a:ext cx="30022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9"/>
          <p:cNvSpPr txBox="1"/>
          <p:nvPr>
            <p:ph idx="12" type="sldNum"/>
          </p:nvPr>
        </p:nvSpPr>
        <p:spPr>
          <a:xfrm>
            <a:off x="8638952" y="5424170"/>
            <a:ext cx="464288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sp>
        <p:nvSpPr>
          <p:cNvPr id="76" name="Google Shape;76;p29"/>
          <p:cNvSpPr txBox="1"/>
          <p:nvPr>
            <p:ph idx="11" type="ftr"/>
          </p:nvPr>
        </p:nvSpPr>
        <p:spPr>
          <a:xfrm>
            <a:off x="1600200" y="5424170"/>
            <a:ext cx="3907464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" flip="none" tx="0" sx="50000" ty="0" sy="50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/>
          <p:nvPr/>
        </p:nvSpPr>
        <p:spPr>
          <a:xfrm>
            <a:off x="164592" y="122571"/>
            <a:ext cx="8810846" cy="5471160"/>
          </a:xfrm>
          <a:prstGeom prst="round2DiagRect">
            <a:avLst>
              <a:gd fmla="val 11807" name="adj1"/>
              <a:gd fmla="val 0" name="adj2"/>
            </a:avLst>
          </a:prstGeom>
          <a:solidFill>
            <a:srgbClr val="878878">
              <a:alpha val="64705"/>
            </a:srgbClr>
          </a:solidFill>
          <a:ln cap="rnd" cmpd="sng" w="11000">
            <a:solidFill>
              <a:srgbClr val="9B9F8D">
                <a:alpha val="87843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7" name="Google Shape;7;p20"/>
          <p:cNvSpPr txBox="1"/>
          <p:nvPr>
            <p:ph idx="11" type="ftr"/>
          </p:nvPr>
        </p:nvSpPr>
        <p:spPr>
          <a:xfrm>
            <a:off x="1295400" y="5334000"/>
            <a:ext cx="4212264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B8B9B0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8" name="Google Shape;8;p20"/>
          <p:cNvSpPr txBox="1"/>
          <p:nvPr>
            <p:ph idx="10" type="dt"/>
          </p:nvPr>
        </p:nvSpPr>
        <p:spPr>
          <a:xfrm>
            <a:off x="5562600" y="5334000"/>
            <a:ext cx="30022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B8B9B0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9" name="Google Shape;9;p20"/>
          <p:cNvSpPr txBox="1"/>
          <p:nvPr>
            <p:ph idx="12" type="sldNum"/>
          </p:nvPr>
        </p:nvSpPr>
        <p:spPr>
          <a:xfrm>
            <a:off x="8638952" y="5428807"/>
            <a:ext cx="464288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sp>
        <p:nvSpPr>
          <p:cNvPr id="10" name="Google Shape;10;p20"/>
          <p:cNvSpPr txBox="1"/>
          <p:nvPr>
            <p:ph type="title"/>
          </p:nvPr>
        </p:nvSpPr>
        <p:spPr>
          <a:xfrm>
            <a:off x="457200" y="21128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4600"/>
              <a:buFont typeface="Rockwell"/>
              <a:buNone/>
              <a:defRPr b="0" i="0" sz="4600" u="none" cap="none" strike="noStrike">
                <a:solidFill>
                  <a:srgbClr val="E7E9C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0"/>
          <p:cNvSpPr txBox="1"/>
          <p:nvPr>
            <p:ph idx="1" type="body"/>
          </p:nvPr>
        </p:nvSpPr>
        <p:spPr>
          <a:xfrm>
            <a:off x="457200" y="1371864"/>
            <a:ext cx="8229600" cy="37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084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⦿"/>
              <a:defRPr b="0" i="0" sz="32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7719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Rockwell"/>
              <a:buChar char="•"/>
              <a:defRPr b="0" i="0" sz="26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746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300"/>
              <a:buFont typeface="Noto Sans Symbols"/>
              <a:buChar char="●"/>
              <a:defRPr b="0" i="0" sz="23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492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900"/>
              <a:buFont typeface="Noto Sans Symbols"/>
              <a:buChar char="●"/>
              <a:defRPr b="0" i="0" sz="19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429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302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302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302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/>
          <p:nvPr>
            <p:ph type="ctrTitle"/>
          </p:nvPr>
        </p:nvSpPr>
        <p:spPr>
          <a:xfrm>
            <a:off x="464234" y="317501"/>
            <a:ext cx="8229600" cy="1841500"/>
          </a:xfrm>
          <a:prstGeom prst="rect">
            <a:avLst/>
          </a:prstGeom>
          <a:solidFill>
            <a:srgbClr val="9D3232"/>
          </a:solidFill>
          <a:ln>
            <a:noFill/>
          </a:ln>
        </p:spPr>
        <p:txBody>
          <a:bodyPr anchorCtr="0" anchor="b" bIns="45700" lIns="45700" spcFirstLastPara="1" rIns="2286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4200"/>
              <a:buFont typeface="Rockwell"/>
              <a:buNone/>
            </a:pPr>
            <a:r>
              <a:rPr lang="es-CL" sz="4200"/>
              <a:t>Cuenta Pública </a:t>
            </a:r>
            <a:br>
              <a:rPr lang="es-CL" sz="4200"/>
            </a:br>
            <a:r>
              <a:rPr lang="es-CL" sz="4200"/>
              <a:t>Financiera 2023-2024 </a:t>
            </a:r>
            <a:endParaRPr/>
          </a:p>
        </p:txBody>
      </p:sp>
      <p:sp>
        <p:nvSpPr>
          <p:cNvPr id="94" name="Google Shape;94;p1"/>
          <p:cNvSpPr txBox="1"/>
          <p:nvPr>
            <p:ph idx="1" type="subTitle"/>
          </p:nvPr>
        </p:nvSpPr>
        <p:spPr>
          <a:xfrm>
            <a:off x="2117989" y="2353444"/>
            <a:ext cx="6560234" cy="14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24687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s-CL"/>
              <a:t>Resumen Ejecutivo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s-CL" sz="2400"/>
              <a:t>Mayo-2024</a:t>
            </a:r>
            <a:endParaRPr/>
          </a:p>
        </p:txBody>
      </p:sp>
      <p:pic>
        <p:nvPicPr>
          <p:cNvPr descr="IMG_20180801_112239.jpg" id="95" name="Google Shape;9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528" y="1213737"/>
            <a:ext cx="1962150" cy="4153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1"/>
          <p:cNvSpPr txBox="1"/>
          <p:nvPr>
            <p:ph type="title"/>
          </p:nvPr>
        </p:nvSpPr>
        <p:spPr>
          <a:xfrm>
            <a:off x="457200" y="211280"/>
            <a:ext cx="8229600" cy="7020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54864" rt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2800"/>
              <a:buFont typeface="Rockwell"/>
              <a:buNone/>
            </a:pPr>
            <a:r>
              <a:rPr lang="es-CL" sz="2800"/>
              <a:t>Cuenta Financiera 2023-2024</a:t>
            </a:r>
            <a:endParaRPr/>
          </a:p>
        </p:txBody>
      </p:sp>
      <p:sp>
        <p:nvSpPr>
          <p:cNvPr id="101" name="Google Shape;101;p11"/>
          <p:cNvSpPr/>
          <p:nvPr/>
        </p:nvSpPr>
        <p:spPr>
          <a:xfrm>
            <a:off x="0" y="841276"/>
            <a:ext cx="8686800" cy="423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1"/>
          <p:cNvSpPr/>
          <p:nvPr/>
        </p:nvSpPr>
        <p:spPr>
          <a:xfrm>
            <a:off x="457200" y="1226572"/>
            <a:ext cx="8363272" cy="40164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1" i="0" lang="es-CL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De la Vigencia y conformación Directorio Corporación Educacional Winterhill.  </a:t>
            </a:r>
            <a:endParaRPr/>
          </a:p>
          <a:p>
            <a:pPr indent="-215900" lvl="0" marL="285750" marR="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just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600"/>
              <a:buFont typeface="Arial"/>
              <a:buChar char="•"/>
            </a:pPr>
            <a:r>
              <a:rPr b="1" i="0" lang="es-CL" sz="1600" u="none" cap="none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Se lleva a cabo la renovación del Directorio con fecha </a:t>
            </a:r>
            <a:r>
              <a:rPr b="1" lang="es-CL" sz="16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14 de Septiembre del 2023</a:t>
            </a:r>
            <a:endParaRPr>
              <a:solidFill>
                <a:srgbClr val="1155CC"/>
              </a:solidFill>
            </a:endParaRPr>
          </a:p>
          <a:p>
            <a:pPr indent="-184150" lvl="1" marL="742950" marR="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66FF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1" marL="742950" marR="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66FF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 Rendición de Gastos 2023. </a:t>
            </a:r>
            <a:endParaRPr>
              <a:solidFill>
                <a:schemeClr val="dk1"/>
              </a:solidFill>
            </a:endParaRPr>
          </a:p>
          <a:p>
            <a:pPr indent="-222250" lvl="0" marL="28575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4" marL="21145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s-C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Subvención PIE </a:t>
            </a:r>
            <a:endParaRPr>
              <a:solidFill>
                <a:schemeClr val="dk1"/>
              </a:solidFill>
            </a:endParaRPr>
          </a:p>
          <a:p>
            <a:pPr indent="-285750" lvl="4" marL="21145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s-C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Subvención SEP</a:t>
            </a:r>
            <a:endParaRPr>
              <a:solidFill>
                <a:schemeClr val="dk1"/>
              </a:solidFill>
            </a:endParaRPr>
          </a:p>
          <a:p>
            <a:pPr indent="-285750" lvl="4" marL="21145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s-C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Subvención Mantenimiento 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4" marL="21145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Char char="•"/>
            </a:pPr>
            <a:r>
              <a:rPr lang="es-C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Copago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91440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2"/>
          <p:cNvPicPr preferRelativeResize="0"/>
          <p:nvPr/>
        </p:nvPicPr>
        <p:blipFill rotWithShape="1">
          <a:blip r:embed="rId3">
            <a:alphaModFix/>
          </a:blip>
          <a:srcRect b="15697" l="12060" r="16704" t="17187"/>
          <a:stretch/>
        </p:blipFill>
        <p:spPr>
          <a:xfrm>
            <a:off x="1115075" y="307250"/>
            <a:ext cx="7104300" cy="501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70a38b13c9_0_1"/>
          <p:cNvSpPr txBox="1"/>
          <p:nvPr>
            <p:ph type="title"/>
          </p:nvPr>
        </p:nvSpPr>
        <p:spPr>
          <a:xfrm>
            <a:off x="457200" y="211280"/>
            <a:ext cx="8229600" cy="70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54864" rt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2800"/>
              <a:buFont typeface="Rockwell"/>
              <a:buNone/>
            </a:pPr>
            <a:r>
              <a:rPr lang="es-CL" sz="2800"/>
              <a:t>Cuenta Financiera 2024</a:t>
            </a:r>
            <a:endParaRPr/>
          </a:p>
        </p:txBody>
      </p:sp>
      <p:sp>
        <p:nvSpPr>
          <p:cNvPr id="113" name="Google Shape;113;g270a38b13c9_0_1"/>
          <p:cNvSpPr/>
          <p:nvPr/>
        </p:nvSpPr>
        <p:spPr>
          <a:xfrm>
            <a:off x="0" y="841276"/>
            <a:ext cx="86868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270a38b13c9_0_1"/>
          <p:cNvSpPr/>
          <p:nvPr/>
        </p:nvSpPr>
        <p:spPr>
          <a:xfrm>
            <a:off x="457200" y="1226572"/>
            <a:ext cx="8363400" cy="4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91440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5" name="Google Shape;115;g270a38b13c9_0_1"/>
          <p:cNvPicPr preferRelativeResize="0"/>
          <p:nvPr/>
        </p:nvPicPr>
        <p:blipFill rotWithShape="1">
          <a:blip r:embed="rId3">
            <a:alphaModFix/>
          </a:blip>
          <a:srcRect b="31760" l="8290" r="16820" t="11053"/>
          <a:stretch/>
        </p:blipFill>
        <p:spPr>
          <a:xfrm>
            <a:off x="603500" y="913275"/>
            <a:ext cx="7854700" cy="44977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undición">
  <a:themeElements>
    <a:clrScheme name="Fundición">
      <a:dk1>
        <a:srgbClr val="000000"/>
      </a:dk1>
      <a:lt1>
        <a:srgbClr val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2019-05-04T13:45:01Z</dcterms:created>
  <dc:creator>Alex Navarro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0x0101008D9577FE42E4FF45834C771D52A68E9C</vt:lpwstr>
  </property>
</Properties>
</file>